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3258" y="84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745525" y="2380825"/>
            <a:ext cx="6070800" cy="68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latin typeface="Century Gothic"/>
                <a:ea typeface="Century Gothic"/>
                <a:cs typeface="Century Gothic"/>
                <a:sym typeface="Century Gothic"/>
              </a:rPr>
              <a:t>6th November</a:t>
            </a:r>
            <a:endParaRPr sz="36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Bonfire Banger Hot Dogs </a:t>
            </a: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with Sweet Potato Wedges </a:t>
            </a: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and Rainbow Slaw</a:t>
            </a: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Or </a:t>
            </a: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latin typeface="Century Gothic"/>
                <a:ea typeface="Century Gothic"/>
                <a:cs typeface="Century Gothic"/>
                <a:sym typeface="Century Gothic"/>
              </a:rPr>
              <a:t>Quorn </a:t>
            </a: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Bonfire Banger Hot Dogs 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with Sweet Potato Wedges 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Rainbow Slaw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Toffee Apple Sponge &amp; Custard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Custom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Alison Sheldon</dc:creator>
  <cp:lastModifiedBy>Alison Sheldon</cp:lastModifiedBy>
  <cp:revision>1</cp:revision>
  <dcterms:modified xsi:type="dcterms:W3CDTF">2025-10-10T12:33:56Z</dcterms:modified>
</cp:coreProperties>
</file>